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9"/>
  </p:handoutMasterIdLst>
  <p:sldIdLst>
    <p:sldId id="256" r:id="rId2"/>
    <p:sldId id="258" r:id="rId3"/>
    <p:sldId id="265" r:id="rId4"/>
    <p:sldId id="264" r:id="rId5"/>
    <p:sldId id="263" r:id="rId6"/>
    <p:sldId id="262" r:id="rId7"/>
    <p:sldId id="261" r:id="rId8"/>
  </p:sldIdLst>
  <p:sldSz cx="12188825" cy="6858000"/>
  <p:notesSz cx="6934200" cy="9220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44" y="648"/>
      </p:cViewPr>
      <p:guideLst>
        <p:guide orient="horz" pos="2160"/>
        <p:guide pos="38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1963"/>
          </a:xfrm>
          <a:prstGeom prst="rect">
            <a:avLst/>
          </a:prstGeom>
        </p:spPr>
        <p:txBody>
          <a:bodyPr vert="horz" lIns="91440" tIns="45720" rIns="91440" bIns="45720" rtlCol="0"/>
          <a:lstStyle>
            <a:lvl1pPr algn="r">
              <a:defRPr sz="1200"/>
            </a:lvl1pPr>
          </a:lstStyle>
          <a:p>
            <a:fld id="{37B58034-BD52-4E38-8BEC-54F7BF36580F}" type="datetimeFigureOut">
              <a:rPr lang="en-US" smtClean="0"/>
              <a:t>10/4/2016</a:t>
            </a:fld>
            <a:endParaRPr lang="en-US"/>
          </a:p>
        </p:txBody>
      </p:sp>
      <p:sp>
        <p:nvSpPr>
          <p:cNvPr id="4" name="Footer Placeholder 3"/>
          <p:cNvSpPr>
            <a:spLocks noGrp="1"/>
          </p:cNvSpPr>
          <p:nvPr>
            <p:ph type="ftr" sz="quarter" idx="2"/>
          </p:nvPr>
        </p:nvSpPr>
        <p:spPr>
          <a:xfrm>
            <a:off x="0" y="8758238"/>
            <a:ext cx="3005138"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1962"/>
          </a:xfrm>
          <a:prstGeom prst="rect">
            <a:avLst/>
          </a:prstGeom>
        </p:spPr>
        <p:txBody>
          <a:bodyPr vert="horz" lIns="91440" tIns="45720" rIns="91440" bIns="45720" rtlCol="0" anchor="b"/>
          <a:lstStyle>
            <a:lvl1pPr algn="r">
              <a:defRPr sz="1200"/>
            </a:lvl1pPr>
          </a:lstStyle>
          <a:p>
            <a:fld id="{0C779A93-DE8B-4FC3-A3E0-1175A20BF133}" type="slidenum">
              <a:rPr lang="en-US" smtClean="0"/>
              <a:t>‹#›</a:t>
            </a:fld>
            <a:endParaRPr lang="en-US"/>
          </a:p>
        </p:txBody>
      </p:sp>
    </p:spTree>
    <p:extLst>
      <p:ext uri="{BB962C8B-B14F-4D97-AF65-F5344CB8AC3E}">
        <p14:creationId xmlns:p14="http://schemas.microsoft.com/office/powerpoint/2010/main" val="23917857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26"/>
            <a:ext cx="10360501" cy="1470025"/>
          </a:xfrm>
        </p:spPr>
        <p:txBody>
          <a:bodyPr/>
          <a:lstStyle/>
          <a:p>
            <a:r>
              <a:rPr lang="en-US"/>
              <a:t>Click to edit Master title style</a:t>
            </a:r>
          </a:p>
        </p:txBody>
      </p:sp>
      <p:sp>
        <p:nvSpPr>
          <p:cNvPr id="3" name="Subtitle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20A68B0-805D-3748-928E-D348CEE2AE4D}"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2020663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0A68B0-805D-3748-928E-D348CEE2AE4D}"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3570197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0415" y="274639"/>
            <a:ext cx="3654531"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589" y="274639"/>
            <a:ext cx="1076468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0A68B0-805D-3748-928E-D348CEE2AE4D}"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19329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0A68B0-805D-3748-928E-D348CEE2AE4D}"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4429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1"/>
            <a:ext cx="103605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0A68B0-805D-3748-928E-D348CEE2AE4D}"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1574097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589" y="1600201"/>
            <a:ext cx="720960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25341" y="1600201"/>
            <a:ext cx="720960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0A68B0-805D-3748-928E-D348CEE2AE4D}"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12771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441" y="274638"/>
            <a:ext cx="10969943"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0A68B0-805D-3748-928E-D348CEE2AE4D}" type="datetimeFigureOut">
              <a:rPr lang="en-US" smtClean="0"/>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2401757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0A68B0-805D-3748-928E-D348CEE2AE4D}" type="datetimeFigureOut">
              <a:rPr lang="en-US" smtClean="0"/>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1617016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A68B0-805D-3748-928E-D348CEE2AE4D}" type="datetimeFigureOut">
              <a:rPr lang="en-US" smtClean="0"/>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284765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2" y="273050"/>
            <a:ext cx="401003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5492" y="27305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442" y="1435101"/>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0A68B0-805D-3748-928E-D348CEE2AE4D}"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429103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0A68B0-805D-3748-928E-D348CEE2AE4D}"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8B762-777B-7C42-BFD3-F3F62E59368A}" type="slidenum">
              <a:rPr lang="en-US" smtClean="0"/>
              <a:t>‹#›</a:t>
            </a:fld>
            <a:endParaRPr lang="en-US"/>
          </a:p>
        </p:txBody>
      </p:sp>
    </p:spTree>
    <p:extLst>
      <p:ext uri="{BB962C8B-B14F-4D97-AF65-F5344CB8AC3E}">
        <p14:creationId xmlns:p14="http://schemas.microsoft.com/office/powerpoint/2010/main" val="202238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441" y="274638"/>
            <a:ext cx="10969943"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441" y="1600201"/>
            <a:ext cx="10969943"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441" y="6356351"/>
            <a:ext cx="2844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A68B0-805D-3748-928E-D348CEE2AE4D}" type="datetimeFigureOut">
              <a:rPr lang="en-US" smtClean="0"/>
              <a:t>10/4/2016</a:t>
            </a:fld>
            <a:endParaRPr lang="en-US"/>
          </a:p>
        </p:txBody>
      </p:sp>
      <p:sp>
        <p:nvSpPr>
          <p:cNvPr id="5" name="Footer Placeholder 4"/>
          <p:cNvSpPr>
            <a:spLocks noGrp="1"/>
          </p:cNvSpPr>
          <p:nvPr>
            <p:ph type="ftr" sz="quarter" idx="3"/>
          </p:nvPr>
        </p:nvSpPr>
        <p:spPr>
          <a:xfrm>
            <a:off x="4164515" y="6356351"/>
            <a:ext cx="385979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5325" y="6356351"/>
            <a:ext cx="2844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8B762-777B-7C42-BFD3-F3F62E59368A}" type="slidenum">
              <a:rPr lang="en-US" smtClean="0"/>
              <a:t>‹#›</a:t>
            </a:fld>
            <a:endParaRPr lang="en-US"/>
          </a:p>
        </p:txBody>
      </p:sp>
    </p:spTree>
    <p:extLst>
      <p:ext uri="{BB962C8B-B14F-4D97-AF65-F5344CB8AC3E}">
        <p14:creationId xmlns:p14="http://schemas.microsoft.com/office/powerpoint/2010/main" val="132671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562" y="8546"/>
            <a:ext cx="10360501" cy="1470025"/>
          </a:xfrm>
        </p:spPr>
        <p:txBody>
          <a:bodyPr>
            <a:noAutofit/>
          </a:bodyPr>
          <a:lstStyle/>
          <a:p>
            <a:r>
              <a:rPr lang="en-US" sz="5400" dirty="0"/>
              <a:t>Improvement Report</a:t>
            </a:r>
            <a:endParaRPr lang="en-US" sz="5400" b="1" dirty="0"/>
          </a:p>
        </p:txBody>
      </p:sp>
      <p:sp>
        <p:nvSpPr>
          <p:cNvPr id="3" name="TextBox 2"/>
          <p:cNvSpPr txBox="1"/>
          <p:nvPr/>
        </p:nvSpPr>
        <p:spPr>
          <a:xfrm>
            <a:off x="2314575" y="2981325"/>
            <a:ext cx="8039100" cy="1477328"/>
          </a:xfrm>
          <a:prstGeom prst="rect">
            <a:avLst/>
          </a:prstGeom>
          <a:noFill/>
        </p:spPr>
        <p:txBody>
          <a:bodyPr wrap="square" rtlCol="0">
            <a:spAutoFit/>
          </a:bodyPr>
          <a:lstStyle/>
          <a:p>
            <a:pPr algn="ctr"/>
            <a:r>
              <a:rPr lang="en-US" sz="2400" dirty="0"/>
              <a:t>This is a template to be used to summarize and report on an intervention in the work place using the OU/BWC developed tools to improve both productivity and safety.</a:t>
            </a:r>
          </a:p>
          <a:p>
            <a:pPr algn="ctr"/>
            <a:endParaRPr lang="en-US" dirty="0"/>
          </a:p>
        </p:txBody>
      </p:sp>
    </p:spTree>
    <p:extLst>
      <p:ext uri="{BB962C8B-B14F-4D97-AF65-F5344CB8AC3E}">
        <p14:creationId xmlns:p14="http://schemas.microsoft.com/office/powerpoint/2010/main" val="3350845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a:t>Team Members</a:t>
            </a:r>
            <a:endParaRPr lang="en-US" sz="6000" dirty="0"/>
          </a:p>
        </p:txBody>
      </p:sp>
      <p:sp>
        <p:nvSpPr>
          <p:cNvPr id="3" name="Content Placeholder 2"/>
          <p:cNvSpPr>
            <a:spLocks noGrp="1"/>
          </p:cNvSpPr>
          <p:nvPr>
            <p:ph idx="1"/>
          </p:nvPr>
        </p:nvSpPr>
        <p:spPr>
          <a:xfrm>
            <a:off x="215741" y="1955802"/>
            <a:ext cx="11795284" cy="4130674"/>
          </a:xfrm>
        </p:spPr>
        <p:txBody>
          <a:bodyPr>
            <a:normAutofit/>
          </a:bodyPr>
          <a:lstStyle/>
          <a:p>
            <a:r>
              <a:rPr lang="en-US" dirty="0"/>
              <a:t>This slide should introduce the team members, what positions they hold in the company, the start date of the project and the end (or projected) end date. </a:t>
            </a:r>
          </a:p>
          <a:p>
            <a:pPr marL="0" indent="0">
              <a:buNone/>
            </a:pPr>
            <a:endParaRPr lang="en-US" sz="3200" dirty="0"/>
          </a:p>
        </p:txBody>
      </p:sp>
    </p:spTree>
    <p:extLst>
      <p:ext uri="{BB962C8B-B14F-4D97-AF65-F5344CB8AC3E}">
        <p14:creationId xmlns:p14="http://schemas.microsoft.com/office/powerpoint/2010/main" val="1939928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smtClean="0"/>
              <a:t>Current Process</a:t>
            </a:r>
            <a:endParaRPr lang="en-US" sz="6000" dirty="0"/>
          </a:p>
        </p:txBody>
      </p:sp>
      <p:sp>
        <p:nvSpPr>
          <p:cNvPr id="3" name="Content Placeholder 2"/>
          <p:cNvSpPr>
            <a:spLocks noGrp="1"/>
          </p:cNvSpPr>
          <p:nvPr>
            <p:ph idx="1"/>
          </p:nvPr>
        </p:nvSpPr>
        <p:spPr>
          <a:xfrm>
            <a:off x="200328" y="2065900"/>
            <a:ext cx="11788167" cy="1725050"/>
          </a:xfrm>
        </p:spPr>
        <p:txBody>
          <a:bodyPr>
            <a:normAutofit lnSpcReduction="10000"/>
          </a:bodyPr>
          <a:lstStyle/>
          <a:p>
            <a:r>
              <a:rPr lang="en-US" sz="2800" dirty="0"/>
              <a:t>This </a:t>
            </a:r>
            <a:r>
              <a:rPr lang="en-US" sz="2800" dirty="0" smtClean="0"/>
              <a:t>slide(s</a:t>
            </a:r>
            <a:r>
              <a:rPr lang="en-US" sz="2800" dirty="0"/>
              <a:t>) should detail the current process and include several pictures. It should include the purpose of the process, each step, materials needed, employee(s) involved, end goal (product), and estimated/average completion time.</a:t>
            </a:r>
            <a:endParaRPr lang="en-US" sz="2800" dirty="0"/>
          </a:p>
        </p:txBody>
      </p:sp>
    </p:spTree>
    <p:extLst>
      <p:ext uri="{BB962C8B-B14F-4D97-AF65-F5344CB8AC3E}">
        <p14:creationId xmlns:p14="http://schemas.microsoft.com/office/powerpoint/2010/main" val="2769029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smtClean="0"/>
              <a:t>Problem Statement</a:t>
            </a:r>
            <a:endParaRPr lang="en-US" sz="6000" dirty="0"/>
          </a:p>
        </p:txBody>
      </p:sp>
      <p:sp>
        <p:nvSpPr>
          <p:cNvPr id="3" name="Content Placeholder 2"/>
          <p:cNvSpPr>
            <a:spLocks noGrp="1"/>
          </p:cNvSpPr>
          <p:nvPr>
            <p:ph idx="1"/>
          </p:nvPr>
        </p:nvSpPr>
        <p:spPr>
          <a:xfrm>
            <a:off x="126840" y="1841502"/>
            <a:ext cx="11836559" cy="2063748"/>
          </a:xfrm>
        </p:spPr>
        <p:txBody>
          <a:bodyPr>
            <a:normAutofit fontScale="92500"/>
          </a:bodyPr>
          <a:lstStyle/>
          <a:p>
            <a:r>
              <a:rPr lang="en-US" dirty="0"/>
              <a:t>This slide should identify the problem with the current process. It can be several things, but each should be clearly identified and measureable. When looking at improvements at the end of the presentation, the team should go back to this statement and identify how it has been rectified. </a:t>
            </a:r>
          </a:p>
          <a:p>
            <a:pPr marL="0" indent="0">
              <a:buNone/>
            </a:pPr>
            <a:endParaRPr lang="en-US" dirty="0"/>
          </a:p>
        </p:txBody>
      </p:sp>
    </p:spTree>
    <p:extLst>
      <p:ext uri="{BB962C8B-B14F-4D97-AF65-F5344CB8AC3E}">
        <p14:creationId xmlns:p14="http://schemas.microsoft.com/office/powerpoint/2010/main" val="3367377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smtClean="0"/>
              <a:t>What Tools Used</a:t>
            </a:r>
            <a:endParaRPr lang="en-US" sz="6000" dirty="0"/>
          </a:p>
        </p:txBody>
      </p:sp>
      <p:sp>
        <p:nvSpPr>
          <p:cNvPr id="3" name="Content Placeholder 2"/>
          <p:cNvSpPr>
            <a:spLocks noGrp="1"/>
          </p:cNvSpPr>
          <p:nvPr>
            <p:ph idx="1"/>
          </p:nvPr>
        </p:nvSpPr>
        <p:spPr>
          <a:xfrm>
            <a:off x="216367" y="2000960"/>
            <a:ext cx="11363017" cy="2294815"/>
          </a:xfrm>
        </p:spPr>
        <p:txBody>
          <a:bodyPr>
            <a:normAutofit/>
          </a:bodyPr>
          <a:lstStyle/>
          <a:p>
            <a:r>
              <a:rPr lang="en-US" dirty="0"/>
              <a:t>This slide should show what tool(s) used, why this one was selected, and show examples of the completed form. This slide should also clearly identify what was gained from using this form. </a:t>
            </a:r>
          </a:p>
          <a:p>
            <a:pPr marL="0" indent="0">
              <a:buNone/>
            </a:pPr>
            <a:endParaRPr lang="en-US" dirty="0"/>
          </a:p>
        </p:txBody>
      </p:sp>
    </p:spTree>
    <p:extLst>
      <p:ext uri="{BB962C8B-B14F-4D97-AF65-F5344CB8AC3E}">
        <p14:creationId xmlns:p14="http://schemas.microsoft.com/office/powerpoint/2010/main" val="168672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smtClean="0"/>
              <a:t>Changes Made/New Process</a:t>
            </a:r>
            <a:endParaRPr lang="en-US" sz="6000" dirty="0"/>
          </a:p>
        </p:txBody>
      </p:sp>
      <p:sp>
        <p:nvSpPr>
          <p:cNvPr id="3" name="Content Placeholder 2"/>
          <p:cNvSpPr>
            <a:spLocks noGrp="1"/>
          </p:cNvSpPr>
          <p:nvPr>
            <p:ph idx="1"/>
          </p:nvPr>
        </p:nvSpPr>
        <p:spPr>
          <a:xfrm>
            <a:off x="0" y="1854202"/>
            <a:ext cx="11925300" cy="2012948"/>
          </a:xfrm>
        </p:spPr>
        <p:txBody>
          <a:bodyPr>
            <a:normAutofit/>
          </a:bodyPr>
          <a:lstStyle/>
          <a:p>
            <a:r>
              <a:rPr lang="en-US" sz="2400" dirty="0"/>
              <a:t>Based on the tool described in the previous slide, changes to the process should have been made. The changes should be identified (pictures is possible) and the new process outlined. </a:t>
            </a:r>
            <a:endParaRPr lang="en-US" sz="2400" dirty="0"/>
          </a:p>
        </p:txBody>
      </p:sp>
    </p:spTree>
    <p:extLst>
      <p:ext uri="{BB962C8B-B14F-4D97-AF65-F5344CB8AC3E}">
        <p14:creationId xmlns:p14="http://schemas.microsoft.com/office/powerpoint/2010/main" val="325013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smtClean="0"/>
              <a:t>Measured Improvement</a:t>
            </a:r>
            <a:endParaRPr lang="en-US" sz="6000" dirty="0"/>
          </a:p>
        </p:txBody>
      </p:sp>
      <p:sp>
        <p:nvSpPr>
          <p:cNvPr id="3" name="Content Placeholder 2"/>
          <p:cNvSpPr>
            <a:spLocks noGrp="1"/>
          </p:cNvSpPr>
          <p:nvPr>
            <p:ph idx="1"/>
          </p:nvPr>
        </p:nvSpPr>
        <p:spPr>
          <a:xfrm>
            <a:off x="249379" y="2079166"/>
            <a:ext cx="11761646" cy="2559510"/>
          </a:xfrm>
        </p:spPr>
        <p:txBody>
          <a:bodyPr>
            <a:normAutofit/>
          </a:bodyPr>
          <a:lstStyle/>
          <a:p>
            <a:r>
              <a:rPr lang="en-US" sz="2800" dirty="0"/>
              <a:t>This slide should reference the problem statement from the beginning of this presentation. Improvements in production and/or safety should be measured and shown. </a:t>
            </a:r>
          </a:p>
          <a:p>
            <a:r>
              <a:rPr lang="en-US" sz="2800" dirty="0"/>
              <a:t>Any future plans or sustainability plans for this task should also be addressed. </a:t>
            </a:r>
          </a:p>
          <a:p>
            <a:pPr marL="0" indent="0">
              <a:buNone/>
            </a:pPr>
            <a:endParaRPr lang="en-US" dirty="0"/>
          </a:p>
        </p:txBody>
      </p:sp>
    </p:spTree>
    <p:extLst>
      <p:ext uri="{BB962C8B-B14F-4D97-AF65-F5344CB8AC3E}">
        <p14:creationId xmlns:p14="http://schemas.microsoft.com/office/powerpoint/2010/main" val="3530377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284</Words>
  <Application>Microsoft Office PowerPoint</Application>
  <PresentationFormat>Custom</PresentationFormat>
  <Paragraphs>15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Improvement Report</vt:lpstr>
      <vt:lpstr>Team Members</vt:lpstr>
      <vt:lpstr>Current Process</vt:lpstr>
      <vt:lpstr>Problem Statement</vt:lpstr>
      <vt:lpstr>What Tools Used</vt:lpstr>
      <vt:lpstr>Changes Made/New Process</vt:lpstr>
      <vt:lpstr>Measured Improvement</vt:lpstr>
    </vt:vector>
  </TitlesOfParts>
  <Company>Ohio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 Photo</dc:creator>
  <cp:lastModifiedBy>Boudinot, Alyssa</cp:lastModifiedBy>
  <cp:revision>18</cp:revision>
  <cp:lastPrinted>2016-10-04T17:31:08Z</cp:lastPrinted>
  <dcterms:created xsi:type="dcterms:W3CDTF">2016-09-07T18:56:01Z</dcterms:created>
  <dcterms:modified xsi:type="dcterms:W3CDTF">2016-10-04T17:37:43Z</dcterms:modified>
</cp:coreProperties>
</file>