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8" r:id="rId4"/>
    <p:sldId id="260" r:id="rId5"/>
    <p:sldId id="261" r:id="rId6"/>
    <p:sldId id="262" r:id="rId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98" y="9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6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9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9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5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5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8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1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600" b="1" dirty="0"/>
              <a:t>INSTRUCTOINS FOR NARRATION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5741" y="1955801"/>
            <a:ext cx="9026733" cy="3615005"/>
          </a:xfrm>
        </p:spPr>
        <p:txBody>
          <a:bodyPr>
            <a:normAutofit/>
          </a:bodyPr>
          <a:lstStyle/>
          <a:p>
            <a:r>
              <a:rPr lang="en-US" sz="2800" dirty="0"/>
              <a:t>To hear the narration:</a:t>
            </a:r>
          </a:p>
          <a:p>
            <a:pPr lvl="1"/>
            <a:r>
              <a:rPr lang="en-US" dirty="0"/>
              <a:t>Make sure your volume is turned up</a:t>
            </a:r>
          </a:p>
          <a:p>
            <a:pPr lvl="1"/>
            <a:r>
              <a:rPr lang="en-US" dirty="0"/>
              <a:t>On toolbar, selected Slide Show make sure ‘Play Narrations’ and ‘Use Timings’ is clicked </a:t>
            </a:r>
          </a:p>
          <a:p>
            <a:pPr lvl="1"/>
            <a:r>
              <a:rPr lang="en-US" dirty="0"/>
              <a:t>Under the same toolbar heading, choose either play ‘From Beginning’ or ‘From Current Slide’</a:t>
            </a:r>
          </a:p>
          <a:p>
            <a:pPr lvl="1"/>
            <a:r>
              <a:rPr lang="en-US" dirty="0"/>
              <a:t>Slides will advance automatically</a:t>
            </a:r>
          </a:p>
          <a:p>
            <a:pPr lvl="1"/>
            <a:endParaRPr lang="en-US" dirty="0"/>
          </a:p>
        </p:txBody>
      </p:sp>
      <p:pic>
        <p:nvPicPr>
          <p:cNvPr id="9" name="Picture 2" descr="Image result for narra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1931744"/>
            <a:ext cx="38385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75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innovationmanagement.se/wp-content/uploads/2012/08/how-to-assess-an-innovation-training-progra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" b="12233"/>
          <a:stretch/>
        </p:blipFill>
        <p:spPr bwMode="auto">
          <a:xfrm>
            <a:off x="2606723" y="1737360"/>
            <a:ext cx="7392785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-199430"/>
            <a:ext cx="10360501" cy="1470025"/>
          </a:xfrm>
        </p:spPr>
        <p:txBody>
          <a:bodyPr>
            <a:normAutofit/>
          </a:bodyPr>
          <a:lstStyle/>
          <a:p>
            <a:r>
              <a:rPr lang="en-US" sz="6600" b="1" dirty="0"/>
              <a:t>PROCESS TRAINING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89"/>
    </mc:Choice>
    <mc:Fallback xmlns="">
      <p:transition spd="slow" advTm="16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b="1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899138"/>
            <a:ext cx="6077961" cy="42270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A template for establishing a standardized procedure for a task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Keep at the task site 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Used for teaching new employees and as a reference while working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666" y="122829"/>
            <a:ext cx="4359719" cy="606659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2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14"/>
    </mc:Choice>
    <mc:Fallback xmlns="">
      <p:transition spd="slow" advTm="16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b="1" dirty="0"/>
              <a:t>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98" y="1955828"/>
            <a:ext cx="5392774" cy="422702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Version date is important to ensure the newest process is being used at all times</a:t>
            </a:r>
          </a:p>
          <a:p>
            <a:r>
              <a:rPr lang="en-US" sz="2800" dirty="0"/>
              <a:t>Task should be clearly identified </a:t>
            </a:r>
          </a:p>
          <a:p>
            <a:r>
              <a:rPr lang="en-US" sz="2800" dirty="0"/>
              <a:t>Task should be broken down into steps (six is the default number of steps but can be changed to fit the specific task)</a:t>
            </a:r>
          </a:p>
          <a:p>
            <a:r>
              <a:rPr lang="en-US" sz="2800" dirty="0"/>
              <a:t>Created by should show the team or employee responsible for filling out the document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300" y="1110452"/>
            <a:ext cx="6011078" cy="474162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937994" y="2056737"/>
            <a:ext cx="1163542" cy="113040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162935" y="1614016"/>
            <a:ext cx="755579" cy="4427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72017" y="1660320"/>
            <a:ext cx="694928" cy="38644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01612" y="2434978"/>
            <a:ext cx="1170405" cy="111371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158193" y="1992790"/>
            <a:ext cx="2891428" cy="58623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55607" y="2037440"/>
            <a:ext cx="2891428" cy="57099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027"/>
          <p:cNvSpPr/>
          <p:nvPr/>
        </p:nvSpPr>
        <p:spPr>
          <a:xfrm>
            <a:off x="4121624" y="921661"/>
            <a:ext cx="5289662" cy="985254"/>
          </a:xfrm>
          <a:custGeom>
            <a:avLst/>
            <a:gdLst>
              <a:gd name="connsiteX0" fmla="*/ 0 w 5922498"/>
              <a:gd name="connsiteY0" fmla="*/ 1497982 h 1497982"/>
              <a:gd name="connsiteX1" fmla="*/ 4206240 w 5922498"/>
              <a:gd name="connsiteY1" fmla="*/ 6807 h 1497982"/>
              <a:gd name="connsiteX2" fmla="*/ 5922498 w 5922498"/>
              <a:gd name="connsiteY2" fmla="*/ 1047816 h 149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2498" h="1497982">
                <a:moveTo>
                  <a:pt x="0" y="1497982"/>
                </a:moveTo>
                <a:cubicBezTo>
                  <a:pt x="1609578" y="789908"/>
                  <a:pt x="3219157" y="81835"/>
                  <a:pt x="4206240" y="6807"/>
                </a:cubicBezTo>
                <a:cubicBezTo>
                  <a:pt x="5193323" y="-68221"/>
                  <a:pt x="5557910" y="489797"/>
                  <a:pt x="5922498" y="1047816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35690" y="2580953"/>
            <a:ext cx="3841082" cy="233032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219281" y="1385023"/>
            <a:ext cx="220334" cy="3262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47"/>
    </mc:Choice>
    <mc:Fallback xmlns="">
      <p:transition spd="slow" advTm="32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600" b="1" dirty="0"/>
              <a:t>INSTRUCTIONS</a:t>
            </a:r>
            <a:endParaRPr lang="en-US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5092" y="1906294"/>
            <a:ext cx="6111156" cy="4210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Each step should include:</a:t>
            </a:r>
          </a:p>
          <a:p>
            <a:pPr lvl="1"/>
            <a:r>
              <a:rPr lang="en-US" sz="2400" dirty="0"/>
              <a:t>Goal- what will be accomplished at the end of that step</a:t>
            </a:r>
          </a:p>
          <a:p>
            <a:pPr lvl="1"/>
            <a:r>
              <a:rPr lang="en-US" sz="2400" dirty="0"/>
              <a:t>Supplies needed- all things needed to complete this step (tools, parts, and safety equipment etc.) </a:t>
            </a:r>
          </a:p>
          <a:p>
            <a:pPr lvl="1"/>
            <a:r>
              <a:rPr lang="en-US" sz="2400" dirty="0"/>
              <a:t>Safety/ergonomic concerns that workers should be aware of</a:t>
            </a:r>
          </a:p>
          <a:p>
            <a:pPr lvl="1"/>
            <a:r>
              <a:rPr lang="en-US" sz="2400" dirty="0"/>
              <a:t>Picture of the process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235" y="1065206"/>
            <a:ext cx="6138077" cy="484180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3024617" y="2999332"/>
            <a:ext cx="3088858" cy="17498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259019" y="2911754"/>
            <a:ext cx="1168473" cy="52512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689684" y="3964886"/>
            <a:ext cx="2423791" cy="24032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405116" y="4968854"/>
            <a:ext cx="2781132" cy="3336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9231260" y="3783969"/>
            <a:ext cx="755579" cy="7459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01576" y="4439678"/>
            <a:ext cx="1168473" cy="72791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59020" y="3538978"/>
            <a:ext cx="1168473" cy="61797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7"/>
          <p:cNvSpPr/>
          <p:nvPr/>
        </p:nvSpPr>
        <p:spPr>
          <a:xfrm>
            <a:off x="3689684" y="4645604"/>
            <a:ext cx="5903495" cy="1343591"/>
          </a:xfrm>
          <a:custGeom>
            <a:avLst/>
            <a:gdLst>
              <a:gd name="connsiteX0" fmla="*/ 0 w 5903495"/>
              <a:gd name="connsiteY0" fmla="*/ 978569 h 1549517"/>
              <a:gd name="connsiteX1" fmla="*/ 4620127 w 5903495"/>
              <a:gd name="connsiteY1" fmla="*/ 1507958 h 1549517"/>
              <a:gd name="connsiteX2" fmla="*/ 5903495 w 5903495"/>
              <a:gd name="connsiteY2" fmla="*/ 0 h 15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3495" h="1549517">
                <a:moveTo>
                  <a:pt x="0" y="978569"/>
                </a:moveTo>
                <a:cubicBezTo>
                  <a:pt x="1818105" y="1324811"/>
                  <a:pt x="3636211" y="1671053"/>
                  <a:pt x="4620127" y="1507958"/>
                </a:cubicBezTo>
                <a:cubicBezTo>
                  <a:pt x="5604043" y="1344863"/>
                  <a:pt x="5753769" y="672431"/>
                  <a:pt x="5903495" y="0"/>
                </a:cubicBez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9593179" y="4321277"/>
            <a:ext cx="0" cy="324327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9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65"/>
    </mc:Choice>
    <mc:Fallback xmlns="">
      <p:transition spd="slow" advTm="37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b="1" dirty="0"/>
              <a:t>INSTRUCTIONS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7866" y="2118445"/>
            <a:ext cx="6111156" cy="4210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32839" y="1887362"/>
            <a:ext cx="5074245" cy="449518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Each step should also include an estimated completion time. </a:t>
            </a:r>
          </a:p>
          <a:p>
            <a:pPr lvl="2"/>
            <a:r>
              <a:rPr lang="en-US" sz="2800" dirty="0"/>
              <a:t>Can be a range</a:t>
            </a:r>
          </a:p>
          <a:p>
            <a:pPr lvl="2"/>
            <a:r>
              <a:rPr lang="en-US" sz="2800" dirty="0"/>
              <a:t>Used to standardize the process and keep the workers on a comfortable but steady production pace</a:t>
            </a:r>
          </a:p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011" y="1204192"/>
            <a:ext cx="6011078" cy="4741627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V="1">
            <a:off x="3617044" y="2997054"/>
            <a:ext cx="5337505" cy="19209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954549" y="2609731"/>
            <a:ext cx="1868125" cy="38732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53"/>
    </mc:Choice>
    <mc:Fallback xmlns="">
      <p:transition spd="slow" advTm="32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3034</TotalTime>
  <Words>227</Words>
  <Application>Microsoft Office PowerPoint</Application>
  <PresentationFormat>Custom</PresentationFormat>
  <Paragraphs>26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INSTRUCTOINS FOR NARRATION</vt:lpstr>
      <vt:lpstr>PROCESS TRAINING</vt:lpstr>
      <vt:lpstr>PURPOSE</vt:lpstr>
      <vt:lpstr>INSTRUCTIONS</vt:lpstr>
      <vt:lpstr>INSTRUCTIONS</vt:lpstr>
      <vt:lpstr>INSTRUCTIONS</vt:lpstr>
    </vt:vector>
  </TitlesOfParts>
  <Company>Ohio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Photo</dc:creator>
  <cp:lastModifiedBy>Alyssa Boudinot</cp:lastModifiedBy>
  <cp:revision>11</cp:revision>
  <dcterms:created xsi:type="dcterms:W3CDTF">2016-09-07T18:56:01Z</dcterms:created>
  <dcterms:modified xsi:type="dcterms:W3CDTF">2017-05-25T01:15:33Z</dcterms:modified>
  <cp:contentStatus/>
</cp:coreProperties>
</file>